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F753"/>
    <a:srgbClr val="FFB93B"/>
    <a:srgbClr val="AEFF4B"/>
    <a:srgbClr val="FD5533"/>
    <a:srgbClr val="FFFB5B"/>
    <a:srgbClr val="FFEA4B"/>
    <a:srgbClr val="FAE650"/>
    <a:srgbClr val="FFAD19"/>
    <a:srgbClr val="F7E037"/>
    <a:srgbClr val="F7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4859" autoAdjust="0"/>
  </p:normalViewPr>
  <p:slideViewPr>
    <p:cSldViewPr>
      <p:cViewPr varScale="1">
        <p:scale>
          <a:sx n="65" d="100"/>
          <a:sy n="65" d="100"/>
        </p:scale>
        <p:origin x="124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F96B6-D300-4C01-9757-2C399CBD7BA0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10476-4867-44C4-BABB-1BA79589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58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4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4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0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0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2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94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2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4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9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D01C1-04BE-4996-AB3B-C87F51C2A1D7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lidehunter.com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Materiality Matrix for PowerPoint</a:t>
            </a:r>
            <a:endParaRPr lang="en-US" sz="3200" dirty="0"/>
          </a:p>
        </p:txBody>
      </p:sp>
      <p:sp>
        <p:nvSpPr>
          <p:cNvPr id="72" name="Rectangle 71"/>
          <p:cNvSpPr/>
          <p:nvPr/>
        </p:nvSpPr>
        <p:spPr>
          <a:xfrm>
            <a:off x="7418587" y="1634946"/>
            <a:ext cx="1573013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Sample Text, insert your own text.</a:t>
            </a:r>
          </a:p>
        </p:txBody>
      </p:sp>
      <p:sp>
        <p:nvSpPr>
          <p:cNvPr id="73" name="Rectangle 72"/>
          <p:cNvSpPr/>
          <p:nvPr/>
        </p:nvSpPr>
        <p:spPr>
          <a:xfrm>
            <a:off x="7418587" y="3584872"/>
            <a:ext cx="1573013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Sample Text, insert your own text.</a:t>
            </a:r>
          </a:p>
        </p:txBody>
      </p:sp>
      <p:sp>
        <p:nvSpPr>
          <p:cNvPr id="74" name="Rectangle 73"/>
          <p:cNvSpPr/>
          <p:nvPr/>
        </p:nvSpPr>
        <p:spPr>
          <a:xfrm>
            <a:off x="7418587" y="2934896"/>
            <a:ext cx="1573013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Sample Text, insert your own text.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418587" y="2284921"/>
            <a:ext cx="1573013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Sample Text, insert your own text.</a:t>
            </a:r>
          </a:p>
        </p:txBody>
      </p:sp>
      <p:sp>
        <p:nvSpPr>
          <p:cNvPr id="94" name="Rectangle 93"/>
          <p:cNvSpPr/>
          <p:nvPr/>
        </p:nvSpPr>
        <p:spPr>
          <a:xfrm>
            <a:off x="2362200" y="5775811"/>
            <a:ext cx="311555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>
                <a:solidFill>
                  <a:schemeClr val="tx1">
                    <a:lumMod val="85000"/>
                    <a:lumOff val="15000"/>
                  </a:schemeClr>
                </a:solidFill>
              </a:rPr>
              <a:t>Current or Potential Impact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096000" y="5730388"/>
            <a:ext cx="586228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High</a:t>
            </a:r>
          </a:p>
        </p:txBody>
      </p:sp>
      <p:sp>
        <p:nvSpPr>
          <p:cNvPr id="97" name="Rectangle 96"/>
          <p:cNvSpPr/>
          <p:nvPr/>
        </p:nvSpPr>
        <p:spPr>
          <a:xfrm>
            <a:off x="381000" y="5407223"/>
            <a:ext cx="586228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Low</a:t>
            </a:r>
          </a:p>
        </p:txBody>
      </p:sp>
      <p:sp>
        <p:nvSpPr>
          <p:cNvPr id="98" name="Rectangle 97"/>
          <p:cNvSpPr/>
          <p:nvPr/>
        </p:nvSpPr>
        <p:spPr>
          <a:xfrm>
            <a:off x="381000" y="1585153"/>
            <a:ext cx="586228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High</a:t>
            </a:r>
          </a:p>
        </p:txBody>
      </p:sp>
      <p:sp>
        <p:nvSpPr>
          <p:cNvPr id="99" name="Rectangle 98"/>
          <p:cNvSpPr/>
          <p:nvPr/>
        </p:nvSpPr>
        <p:spPr>
          <a:xfrm rot="16200000">
            <a:off x="-797865" y="3450223"/>
            <a:ext cx="3001085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>
                <a:solidFill>
                  <a:schemeClr val="tx1">
                    <a:lumMod val="85000"/>
                    <a:lumOff val="15000"/>
                  </a:schemeClr>
                </a:solidFill>
              </a:rPr>
              <a:t>Level of Stakeholder Concern</a:t>
            </a:r>
          </a:p>
        </p:txBody>
      </p:sp>
      <p:pic>
        <p:nvPicPr>
          <p:cNvPr id="100" name="Picture 99" descr="E:\websites\slidehunter\2012beew\psd\logo201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3543" y="5689550"/>
            <a:ext cx="1345379" cy="389452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tangle 37"/>
          <p:cNvSpPr/>
          <p:nvPr/>
        </p:nvSpPr>
        <p:spPr>
          <a:xfrm>
            <a:off x="914400" y="5727263"/>
            <a:ext cx="586228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400">
                <a:solidFill>
                  <a:schemeClr val="tx1">
                    <a:lumMod val="85000"/>
                    <a:lumOff val="15000"/>
                  </a:schemeClr>
                </a:solidFill>
              </a:rPr>
              <a:t>Low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43000" y="1828800"/>
            <a:ext cx="1325534" cy="8427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523824" y="1828800"/>
            <a:ext cx="1325534" cy="8427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904648" y="1828800"/>
            <a:ext cx="1325534" cy="84274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285472" y="1828800"/>
            <a:ext cx="1325534" cy="8427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152224" y="2761143"/>
            <a:ext cx="1325534" cy="8427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533048" y="2761143"/>
            <a:ext cx="1325534" cy="8427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913872" y="2761143"/>
            <a:ext cx="1325534" cy="84274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294696" y="2761143"/>
            <a:ext cx="1325534" cy="84274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161448" y="3693486"/>
            <a:ext cx="1325534" cy="8427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542272" y="3693486"/>
            <a:ext cx="1325534" cy="8427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923096" y="3693486"/>
            <a:ext cx="1325534" cy="8427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303920" y="3693486"/>
            <a:ext cx="1325534" cy="8427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170672" y="4625829"/>
            <a:ext cx="1325534" cy="8427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551496" y="4625829"/>
            <a:ext cx="1325534" cy="8427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932320" y="4625829"/>
            <a:ext cx="1325534" cy="8427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313144" y="4625829"/>
            <a:ext cx="1325534" cy="8427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6836228" y="1708480"/>
            <a:ext cx="685800" cy="454216"/>
            <a:chOff x="3514305" y="4086391"/>
            <a:chExt cx="685800" cy="454216"/>
          </a:xfrm>
        </p:grpSpPr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3619211" y="4086391"/>
              <a:ext cx="454216" cy="45421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514305" y="4218073"/>
              <a:ext cx="685800" cy="2889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sz="2400"/>
                <a:t>A</a:t>
              </a:r>
              <a:endParaRPr lang="en-US" sz="24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191000" y="1981200"/>
            <a:ext cx="685800" cy="454216"/>
            <a:chOff x="3503419" y="4086391"/>
            <a:chExt cx="685800" cy="454216"/>
          </a:xfrm>
        </p:grpSpPr>
        <p:sp>
          <p:nvSpPr>
            <p:cNvPr id="48" name="Oval 47"/>
            <p:cNvSpPr>
              <a:spLocks noChangeAspect="1"/>
            </p:cNvSpPr>
            <p:nvPr/>
          </p:nvSpPr>
          <p:spPr>
            <a:xfrm>
              <a:off x="3619211" y="4086391"/>
              <a:ext cx="454216" cy="45421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503419" y="4196301"/>
              <a:ext cx="685800" cy="2889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sz="2400"/>
                <a:t>B</a:t>
              </a:r>
              <a:endParaRPr lang="en-US" sz="24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562600" y="3050984"/>
            <a:ext cx="685800" cy="454216"/>
            <a:chOff x="3503419" y="4086391"/>
            <a:chExt cx="685800" cy="454216"/>
          </a:xfrm>
        </p:grpSpPr>
        <p:sp>
          <p:nvSpPr>
            <p:cNvPr id="69" name="Oval 68"/>
            <p:cNvSpPr>
              <a:spLocks noChangeAspect="1"/>
            </p:cNvSpPr>
            <p:nvPr/>
          </p:nvSpPr>
          <p:spPr>
            <a:xfrm>
              <a:off x="3619211" y="4086391"/>
              <a:ext cx="454216" cy="45421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503419" y="4196301"/>
              <a:ext cx="685800" cy="2889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sz="2400"/>
                <a:t>C</a:t>
              </a:r>
              <a:endParaRPr lang="en-US" sz="2400" dirty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343400" y="3962400"/>
            <a:ext cx="685800" cy="454216"/>
            <a:chOff x="3503419" y="4086391"/>
            <a:chExt cx="685800" cy="454216"/>
          </a:xfrm>
        </p:grpSpPr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3619211" y="4086391"/>
              <a:ext cx="454216" cy="45421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503419" y="4196301"/>
              <a:ext cx="685800" cy="2889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sz="2400"/>
                <a:t>E</a:t>
              </a:r>
              <a:endParaRPr lang="en-US" sz="2400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145972" y="4800600"/>
            <a:ext cx="685800" cy="454216"/>
            <a:chOff x="3525191" y="4086391"/>
            <a:chExt cx="685800" cy="454216"/>
          </a:xfrm>
        </p:grpSpPr>
        <p:sp>
          <p:nvSpPr>
            <p:cNvPr id="83" name="Oval 82"/>
            <p:cNvSpPr>
              <a:spLocks noChangeAspect="1"/>
            </p:cNvSpPr>
            <p:nvPr/>
          </p:nvSpPr>
          <p:spPr>
            <a:xfrm>
              <a:off x="3619211" y="4086391"/>
              <a:ext cx="454216" cy="45421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525191" y="4207187"/>
              <a:ext cx="685800" cy="2889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sz="2400"/>
                <a:t>F</a:t>
              </a:r>
              <a:endParaRPr lang="en-US" sz="2400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450772" y="3581400"/>
            <a:ext cx="685800" cy="454216"/>
            <a:chOff x="3525191" y="4086391"/>
            <a:chExt cx="685800" cy="454216"/>
          </a:xfrm>
        </p:grpSpPr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3619211" y="4086391"/>
              <a:ext cx="454216" cy="45421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525191" y="4228959"/>
              <a:ext cx="685800" cy="2889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sz="2400"/>
                <a:t>D</a:t>
              </a:r>
              <a:endParaRPr lang="en-US" sz="2400" dirty="0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3086100" y="2008497"/>
            <a:ext cx="685800" cy="454216"/>
            <a:chOff x="3503419" y="4086391"/>
            <a:chExt cx="685800" cy="454216"/>
          </a:xfrm>
        </p:grpSpPr>
        <p:sp>
          <p:nvSpPr>
            <p:cNvPr id="92" name="Oval 91"/>
            <p:cNvSpPr>
              <a:spLocks noChangeAspect="1"/>
            </p:cNvSpPr>
            <p:nvPr/>
          </p:nvSpPr>
          <p:spPr>
            <a:xfrm>
              <a:off x="3619211" y="4086391"/>
              <a:ext cx="454216" cy="45421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503419" y="4196301"/>
              <a:ext cx="685800" cy="2889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sz="2400"/>
                <a:t>A</a:t>
              </a:r>
              <a:endParaRPr lang="en-US" sz="2400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836228" y="2315096"/>
            <a:ext cx="685800" cy="454216"/>
            <a:chOff x="3514305" y="4086391"/>
            <a:chExt cx="685800" cy="454216"/>
          </a:xfrm>
        </p:grpSpPr>
        <p:sp>
          <p:nvSpPr>
            <p:cNvPr id="101" name="Oval 100"/>
            <p:cNvSpPr>
              <a:spLocks noChangeAspect="1"/>
            </p:cNvSpPr>
            <p:nvPr/>
          </p:nvSpPr>
          <p:spPr>
            <a:xfrm>
              <a:off x="3619211" y="4086391"/>
              <a:ext cx="454216" cy="45421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514305" y="4239457"/>
              <a:ext cx="685800" cy="2462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sz="2400"/>
                <a:t>B</a:t>
              </a:r>
              <a:endParaRPr lang="en-US" sz="2400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6836228" y="3003880"/>
            <a:ext cx="685800" cy="454216"/>
            <a:chOff x="3514305" y="4086391"/>
            <a:chExt cx="685800" cy="454216"/>
          </a:xfrm>
        </p:grpSpPr>
        <p:sp>
          <p:nvSpPr>
            <p:cNvPr id="104" name="Oval 103"/>
            <p:cNvSpPr>
              <a:spLocks noChangeAspect="1"/>
            </p:cNvSpPr>
            <p:nvPr/>
          </p:nvSpPr>
          <p:spPr>
            <a:xfrm>
              <a:off x="3619211" y="4086391"/>
              <a:ext cx="454216" cy="45421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514305" y="4218073"/>
              <a:ext cx="685800" cy="2889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sz="2400"/>
                <a:t>C</a:t>
              </a:r>
              <a:endParaRPr lang="en-US" sz="2400" dirty="0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6836228" y="3613480"/>
            <a:ext cx="685800" cy="454216"/>
            <a:chOff x="3514305" y="4086391"/>
            <a:chExt cx="685800" cy="454216"/>
          </a:xfrm>
        </p:grpSpPr>
        <p:sp>
          <p:nvSpPr>
            <p:cNvPr id="107" name="Oval 106"/>
            <p:cNvSpPr>
              <a:spLocks noChangeAspect="1"/>
            </p:cNvSpPr>
            <p:nvPr/>
          </p:nvSpPr>
          <p:spPr>
            <a:xfrm>
              <a:off x="3619211" y="4086391"/>
              <a:ext cx="454216" cy="45421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514305" y="4218073"/>
              <a:ext cx="685800" cy="2889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sz="2400"/>
                <a:t>D</a:t>
              </a:r>
              <a:endParaRPr lang="en-US" sz="2400" dirty="0"/>
            </a:p>
          </p:txBody>
        </p:sp>
      </p:grpSp>
      <p:sp>
        <p:nvSpPr>
          <p:cNvPr id="109" name="Rectangle 108"/>
          <p:cNvSpPr/>
          <p:nvPr/>
        </p:nvSpPr>
        <p:spPr>
          <a:xfrm>
            <a:off x="7418587" y="4235926"/>
            <a:ext cx="1573013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Sample Text, insert your own text.</a:t>
            </a:r>
          </a:p>
        </p:txBody>
      </p:sp>
      <p:grpSp>
        <p:nvGrpSpPr>
          <p:cNvPr id="110" name="Group 109"/>
          <p:cNvGrpSpPr/>
          <p:nvPr/>
        </p:nvGrpSpPr>
        <p:grpSpPr>
          <a:xfrm>
            <a:off x="6836228" y="4264534"/>
            <a:ext cx="685800" cy="454216"/>
            <a:chOff x="3514305" y="4086391"/>
            <a:chExt cx="685800" cy="454216"/>
          </a:xfrm>
        </p:grpSpPr>
        <p:sp>
          <p:nvSpPr>
            <p:cNvPr id="111" name="Oval 110"/>
            <p:cNvSpPr>
              <a:spLocks noChangeAspect="1"/>
            </p:cNvSpPr>
            <p:nvPr/>
          </p:nvSpPr>
          <p:spPr>
            <a:xfrm>
              <a:off x="3619211" y="4086391"/>
              <a:ext cx="454216" cy="45421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514305" y="4218073"/>
              <a:ext cx="685800" cy="2889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sz="2400"/>
                <a:t>E</a:t>
              </a:r>
              <a:endParaRPr lang="en-US" sz="2400" dirty="0"/>
            </a:p>
          </p:txBody>
        </p:sp>
      </p:grpSp>
      <p:sp>
        <p:nvSpPr>
          <p:cNvPr id="113" name="Rectangle 112"/>
          <p:cNvSpPr/>
          <p:nvPr/>
        </p:nvSpPr>
        <p:spPr>
          <a:xfrm>
            <a:off x="7418587" y="4886980"/>
            <a:ext cx="1573013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Sample Text, insert your own text.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6836228" y="4915588"/>
            <a:ext cx="685800" cy="454216"/>
            <a:chOff x="3514305" y="4086391"/>
            <a:chExt cx="685800" cy="454216"/>
          </a:xfrm>
        </p:grpSpPr>
        <p:sp>
          <p:nvSpPr>
            <p:cNvPr id="115" name="Oval 114"/>
            <p:cNvSpPr>
              <a:spLocks noChangeAspect="1"/>
            </p:cNvSpPr>
            <p:nvPr/>
          </p:nvSpPr>
          <p:spPr>
            <a:xfrm>
              <a:off x="3619211" y="4086391"/>
              <a:ext cx="454216" cy="45421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514305" y="4218073"/>
              <a:ext cx="685800" cy="2889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sz="2400"/>
                <a:t>F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75898843"/>
      </p:ext>
    </p:extLst>
  </p:cSld>
  <p:clrMapOvr>
    <a:masterClrMapping/>
  </p:clrMapOvr>
</p:sld>
</file>

<file path=ppt/theme/theme1.xml><?xml version="1.0" encoding="utf-8"?>
<a:theme xmlns:a="http://schemas.openxmlformats.org/drawingml/2006/main" name="SH_radial_light_gre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SH_radial_light_grey</Template>
  <TotalTime>175</TotalTime>
  <Words>76</Words>
  <Application>Microsoft Office PowerPoint</Application>
  <PresentationFormat>Diavetítés a képernyőre (4:3 oldalarány)</PresentationFormat>
  <Paragraphs>25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Calibri</vt:lpstr>
      <vt:lpstr>SH_radial_light_grey</vt:lpstr>
      <vt:lpstr>Materiality Matrix for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Prioritization Matrix</dc:title>
  <dc:creator>SlideHunter</dc:creator>
  <cp:lastModifiedBy>Madarasiné dr. Szirmai Andrea</cp:lastModifiedBy>
  <cp:revision>26</cp:revision>
  <dcterms:created xsi:type="dcterms:W3CDTF">2014-01-25T18:35:30Z</dcterms:created>
  <dcterms:modified xsi:type="dcterms:W3CDTF">2022-02-14T13:22:03Z</dcterms:modified>
</cp:coreProperties>
</file>